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16.png" ContentType="image/png"/>
  <Override PartName="/ppt/media/image3.jpeg" ContentType="image/jpeg"/>
  <Override PartName="/ppt/media/image2.png" ContentType="image/png"/>
  <Override PartName="/ppt/media/image21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1760" y="1768680"/>
            <a:ext cx="54954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1760" y="1768680"/>
            <a:ext cx="549540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F5E7B013-C607-44D1-9089-B724D6DDADCB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Protective Rig Covers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Making custom dust covers for your rigs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KI7LXI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Sheila Theriault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5000">
    <p:wipe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72040" y="19692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few finished rig covers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316080" y="1061280"/>
            <a:ext cx="3834000" cy="287568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5715000" y="1082880"/>
            <a:ext cx="3902040" cy="292680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5728680" y="4291920"/>
            <a:ext cx="3983400" cy="298764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4"/>
          <a:stretch/>
        </p:blipFill>
        <p:spPr>
          <a:xfrm>
            <a:off x="261720" y="4394880"/>
            <a:ext cx="3827880" cy="2871000"/>
          </a:xfrm>
          <a:prstGeom prst="rect">
            <a:avLst/>
          </a:prstGeom>
          <a:ln>
            <a:noFill/>
          </a:ln>
        </p:spPr>
      </p:pic>
    </p:spTree>
  </p:cSld>
  <p:transition spd="med" advTm="5000">
    <p:wipe dir="u"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Measure the Rig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419400" y="173736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Measure Top of Rig front to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 and side to side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Width and Depth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Include space for Knobs/Controls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Measure height of each side.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1/2” to height for a hem.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size fabric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left side, top, width and right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side; 7” + 11” + 7” = 25”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front, top depth, rear; 7” + 13”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+ 7” = 27”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 fabric required is: 25” x 27”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5152320" y="2301120"/>
            <a:ext cx="4426920" cy="3319920"/>
          </a:xfrm>
          <a:prstGeom prst="rect">
            <a:avLst/>
          </a:prstGeom>
          <a:ln>
            <a:noFill/>
          </a:ln>
        </p:spPr>
      </p:pic>
      <p:graphicFrame>
        <p:nvGraphicFramePr>
          <p:cNvPr id="44" name="Table 3"/>
          <p:cNvGraphicFramePr/>
          <p:nvPr/>
        </p:nvGraphicFramePr>
        <p:xfrm>
          <a:off x="5191200" y="5829120"/>
          <a:ext cx="4409640" cy="1174680"/>
        </p:xfrm>
        <a:graphic>
          <a:graphicData uri="http://schemas.openxmlformats.org/drawingml/2006/table">
            <a:tbl>
              <a:tblPr/>
              <a:tblGrid>
                <a:gridCol w="1582920"/>
                <a:gridCol w="707760"/>
                <a:gridCol w="705240"/>
                <a:gridCol w="1414080"/>
              </a:tblGrid>
              <a:tr h="293760">
                <a:tc>
                  <a:txBody>
                    <a:bodyPr lIns="90000" rIns="90000" tIns="46800" bIns="46800" anchor="ctr"/>
                    <a:p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IC7600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Width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Depth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Height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937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11”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13”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6.5”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93760">
                <a:tc>
                  <a:txBody>
                    <a:bodyPr lIns="90000" rIns="90000" tIns="46800" bIns="46800" anchor="ctr"/>
                    <a:p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hem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.5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93760">
                <a:tc>
                  <a:txBody>
                    <a:bodyPr lIns="90000" rIns="90000" tIns="46800" bIns="46800" anchor="ctr"/>
                    <a:p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Total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11”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13”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7”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ransition spd="med" advTm="5000">
    <p:wipe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Cutting &amp; Stabilizer 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our sample (IC-7600) we need piece of fabric that is 25”W x 27”L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of stabilizer will add some stiffness to finished cover. 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Stabilizer used for this project:  Pellon 809 Decor Bond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Cut stabilizer to same size as fabric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Adhere stabilizer to fabric as per manufactures instructions.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plenty of heat and steam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Sometimes a damp press cloth helps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5971680" y="1768680"/>
            <a:ext cx="2788200" cy="209124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5971680" y="4059000"/>
            <a:ext cx="2788200" cy="2091240"/>
          </a:xfrm>
          <a:prstGeom prst="rect">
            <a:avLst/>
          </a:prstGeom>
          <a:ln>
            <a:noFill/>
          </a:ln>
        </p:spPr>
      </p:pic>
    </p:spTree>
  </p:cSld>
  <p:transition spd="med" advTm="5000">
    <p:wipe dir="u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Measure and Mark Alignments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4815000" y="2257560"/>
            <a:ext cx="5016240" cy="3762000"/>
          </a:xfrm>
          <a:prstGeom prst="rect">
            <a:avLst/>
          </a:prstGeom>
          <a:ln>
            <a:noFill/>
          </a:ln>
        </p:spPr>
      </p:pic>
      <p:sp>
        <p:nvSpPr>
          <p:cNvPr id="51" name="TextShape 2"/>
          <p:cNvSpPr txBox="1"/>
          <p:nvPr/>
        </p:nvSpPr>
        <p:spPr>
          <a:xfrm>
            <a:off x="232560" y="2487240"/>
            <a:ext cx="4296600" cy="2955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Draw a line 7” inside from each edge (for this example)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Fold fabric along this line using your iron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5000">
    <p:wipe dir="u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79920" y="25920"/>
            <a:ext cx="528696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Adding Cut &amp; </a:t>
            </a: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Fold Lines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5525640" y="4361040"/>
            <a:ext cx="4025520" cy="301932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5547240" y="594000"/>
            <a:ext cx="3997080" cy="2998080"/>
          </a:xfrm>
          <a:prstGeom prst="rect">
            <a:avLst/>
          </a:prstGeom>
          <a:ln>
            <a:noFill/>
          </a:ln>
        </p:spPr>
      </p:pic>
      <p:sp>
        <p:nvSpPr>
          <p:cNvPr id="55" name="TextShape 2"/>
          <p:cNvSpPr txBox="1"/>
          <p:nvPr/>
        </p:nvSpPr>
        <p:spPr>
          <a:xfrm>
            <a:off x="253800" y="1504080"/>
            <a:ext cx="4426920" cy="1960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the front corners, draw a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45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°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line diagonally for each of the two front corners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TextShape 3"/>
          <p:cNvSpPr txBox="1"/>
          <p:nvPr/>
        </p:nvSpPr>
        <p:spPr>
          <a:xfrm>
            <a:off x="6751080" y="221040"/>
            <a:ext cx="1803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Front Corner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TextShape 4"/>
          <p:cNvSpPr txBox="1"/>
          <p:nvPr/>
        </p:nvSpPr>
        <p:spPr>
          <a:xfrm>
            <a:off x="6784920" y="3991680"/>
            <a:ext cx="147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Rear Corner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TextShape 5"/>
          <p:cNvSpPr txBox="1"/>
          <p:nvPr/>
        </p:nvSpPr>
        <p:spPr>
          <a:xfrm>
            <a:off x="253440" y="4479840"/>
            <a:ext cx="4950000" cy="26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the rear corners, draw a line 1” from the fold line to make a corner cut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for the rear flap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5000">
    <p:wipe dir="u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273600"/>
            <a:ext cx="453600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Pin or use Clips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Press with iron along each fold line to form a corner.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Secure using pins or clips along each fold line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Clips are fast and save your fingers !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5438160" y="680400"/>
            <a:ext cx="4078080" cy="305856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5405400" y="3973320"/>
            <a:ext cx="4121640" cy="3091320"/>
          </a:xfrm>
          <a:prstGeom prst="rect">
            <a:avLst/>
          </a:prstGeom>
          <a:ln>
            <a:noFill/>
          </a:ln>
        </p:spPr>
      </p:pic>
    </p:spTree>
  </p:cSld>
  <p:transition spd="med" advTm="5000">
    <p:wipe dir="u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79560" y="124200"/>
            <a:ext cx="5004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Stitch Fold Line and Trim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391680" y="1965240"/>
            <a:ext cx="5508000" cy="2356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Reverse your corners inside out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Then stitch along fold line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6864120" y="853920"/>
            <a:ext cx="2788200" cy="209124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2"/>
          <a:stretch/>
        </p:blipFill>
        <p:spPr>
          <a:xfrm>
            <a:off x="6864480" y="5256360"/>
            <a:ext cx="2788200" cy="209124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3"/>
          <a:stretch/>
        </p:blipFill>
        <p:spPr>
          <a:xfrm>
            <a:off x="6885720" y="3014280"/>
            <a:ext cx="2788200" cy="2091240"/>
          </a:xfrm>
          <a:prstGeom prst="rect">
            <a:avLst/>
          </a:prstGeom>
          <a:ln>
            <a:noFill/>
          </a:ln>
        </p:spPr>
      </p:pic>
      <p:sp>
        <p:nvSpPr>
          <p:cNvPr id="68" name="TextShape 3"/>
          <p:cNvSpPr txBox="1"/>
          <p:nvPr/>
        </p:nvSpPr>
        <p:spPr>
          <a:xfrm>
            <a:off x="130680" y="5769360"/>
            <a:ext cx="5301360" cy="1099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Trim excess leaving 1/4” along stitch line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med" advTm="5000">
    <p:wipe dir="u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340920" y="22428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Cutting out the rear corners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365400" y="1322280"/>
            <a:ext cx="3548880" cy="266184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5002920" y="1311480"/>
            <a:ext cx="4228200" cy="3171240"/>
          </a:xfrm>
          <a:prstGeom prst="rect">
            <a:avLst/>
          </a:prstGeom>
          <a:ln>
            <a:noFill/>
          </a:ln>
        </p:spPr>
      </p:pic>
      <p:sp>
        <p:nvSpPr>
          <p:cNvPr id="72" name="TextShape 2"/>
          <p:cNvSpPr txBox="1"/>
          <p:nvPr/>
        </p:nvSpPr>
        <p:spPr>
          <a:xfrm>
            <a:off x="4965840" y="482400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Cut along each cut line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Then make a small diagonal 45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°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cut for folding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small square ruler is helpful on this step.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354240" y="4517640"/>
            <a:ext cx="3599280" cy="2699640"/>
          </a:xfrm>
          <a:prstGeom prst="rect">
            <a:avLst/>
          </a:prstGeom>
          <a:ln>
            <a:noFill/>
          </a:ln>
        </p:spPr>
      </p:pic>
    </p:spTree>
  </p:cSld>
  <p:transition spd="med" advTm="5000">
    <p:wipe dir="u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Sewing it up !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0"/>
            <a:ext cx="6450840" cy="376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Fold all edges 1/4” and then 1/4” again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Secure edges with clips or pesky pins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Sew all edges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Flip right side out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are done !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4744440" y="3449880"/>
            <a:ext cx="5217480" cy="3912840"/>
          </a:xfrm>
          <a:prstGeom prst="rect">
            <a:avLst/>
          </a:prstGeom>
          <a:ln>
            <a:noFill/>
          </a:ln>
        </p:spPr>
      </p:pic>
    </p:spTree>
  </p:cSld>
  <p:transition spd="med" advTm="5000">
    <p:wipe dir="u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2017-05-22T10:53:37Z</dcterms:created>
  <dc:creator/>
  <dc:description/>
  <dc:language>en-US</dc:language>
  <cp:lastModifiedBy/>
  <dcterms:modified xsi:type="dcterms:W3CDTF">2017-06-09T06:26:14Z</dcterms:modified>
  <cp:revision>29</cp:revision>
  <dc:subject/>
  <dc:title/>
</cp:coreProperties>
</file>